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82" r:id="rId2"/>
  </p:sldIdLst>
  <p:sldSz cx="9144000" cy="5715000" type="screen16x1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watanabe"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47F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018" y="7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r>
              <a:rPr kumimoji="1" lang="ja-JP" altLang="en-US"/>
              <a:t>社外秘</a:t>
            </a:r>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8DE074AA-A194-4DF4-83A0-B03770F32884}" type="datetimeFigureOut">
              <a:rPr kumimoji="1" lang="ja-JP" altLang="en-US" smtClean="0"/>
              <a:pPr/>
              <a:t>2018/4/2</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r>
              <a:rPr kumimoji="1" lang="en-US" altLang="ja-JP"/>
              <a:t>Copyrightⓒ"K"LINE LOGISTICS,LTD. All rights reserved</a:t>
            </a:r>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72AE278-9A93-478E-A30C-5E4780350EE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r>
              <a:rPr kumimoji="1" lang="ja-JP" altLang="en-US"/>
              <a:t>社外秘</a:t>
            </a:r>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F7C642F-E157-4C40-9A8E-D779C6BA60B7}" type="datetimeFigureOut">
              <a:rPr kumimoji="1" lang="ja-JP" altLang="en-US" smtClean="0"/>
              <a:pPr/>
              <a:t>2018/4/2</a:t>
            </a:fld>
            <a:endParaRPr kumimoji="1" lang="ja-JP" altLang="en-US"/>
          </a:p>
        </p:txBody>
      </p:sp>
      <p:sp>
        <p:nvSpPr>
          <p:cNvPr id="4" name="スライド イメージ プレースホルダ 3"/>
          <p:cNvSpPr>
            <a:spLocks noGrp="1" noRot="1" noChangeAspect="1"/>
          </p:cNvSpPr>
          <p:nvPr>
            <p:ph type="sldImg" idx="2"/>
          </p:nvPr>
        </p:nvSpPr>
        <p:spPr>
          <a:xfrm>
            <a:off x="407988" y="739775"/>
            <a:ext cx="591978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r>
              <a:rPr kumimoji="1" lang="en-US" altLang="ja-JP"/>
              <a:t>Copyrightⓒ"K"LINE LOGISTICS,LTD. All rights reserved</a:t>
            </a:r>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F38175E-BA8F-448C-811D-A7B736F8EDE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75355"/>
            <a:ext cx="7772400" cy="122502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1EC95AF-E8E1-41B1-9435-83CA1A5FB69E}" type="datetime1">
              <a:rPr kumimoji="1" lang="ja-JP" altLang="en-US" smtClean="0"/>
              <a:pPr/>
              <a:t>2018/4/2</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2BD8FD0-8602-4BAB-B962-7A445ACFEE73}" type="datetime1">
              <a:rPr kumimoji="1" lang="ja-JP" altLang="en-US" smtClean="0"/>
              <a:pPr/>
              <a:t>2018/4/2</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28865"/>
            <a:ext cx="2057400" cy="4876271"/>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28865"/>
            <a:ext cx="6019800" cy="487627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89D8800-9D1E-4FF0-B639-3EDE71F4F8BE}" type="datetime1">
              <a:rPr kumimoji="1" lang="ja-JP" altLang="en-US" smtClean="0"/>
              <a:pPr/>
              <a:t>2018/4/2</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1_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8000"/>
            <a:ext cx="7772400" cy="9525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685800" y="1651000"/>
            <a:ext cx="3810000" cy="3429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51000"/>
            <a:ext cx="3810000" cy="3429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a:xfrm>
            <a:off x="685800" y="5207000"/>
            <a:ext cx="1905000" cy="381000"/>
          </a:xfrm>
        </p:spPr>
        <p:txBody>
          <a:bodyPr/>
          <a:lstStyle>
            <a:lvl1pPr>
              <a:defRPr/>
            </a:lvl1pPr>
          </a:lstStyle>
          <a:p>
            <a:fld id="{33BB1BEB-D196-46FD-AD2E-7D9C2FA06E32}" type="datetime1">
              <a:rPr lang="ja-JP" altLang="en-US" smtClean="0"/>
              <a:pPr/>
              <a:t>2018/4/2</a:t>
            </a:fld>
            <a:endParaRPr lang="en-US" altLang="ja-JP"/>
          </a:p>
        </p:txBody>
      </p:sp>
      <p:sp>
        <p:nvSpPr>
          <p:cNvPr id="6" name="フッター プレースホルダ 5"/>
          <p:cNvSpPr>
            <a:spLocks noGrp="1"/>
          </p:cNvSpPr>
          <p:nvPr>
            <p:ph type="ftr" sz="quarter" idx="11"/>
          </p:nvPr>
        </p:nvSpPr>
        <p:spPr>
          <a:xfrm>
            <a:off x="3124200" y="5207000"/>
            <a:ext cx="2895600" cy="381000"/>
          </a:xfrm>
        </p:spPr>
        <p:txBody>
          <a:bodyPr/>
          <a:lstStyle>
            <a:lvl1pPr>
              <a:defRPr/>
            </a:lvl1pPr>
          </a:lstStyle>
          <a:p>
            <a:r>
              <a:rPr lang="en-US" altLang="ja-JP"/>
              <a:t>Copyrightⓒ"K"LINE LOGISTICS,LTD. All rights reserved.</a:t>
            </a:r>
          </a:p>
        </p:txBody>
      </p:sp>
      <p:sp>
        <p:nvSpPr>
          <p:cNvPr id="7" name="スライド番号プレースホルダ 6"/>
          <p:cNvSpPr>
            <a:spLocks noGrp="1"/>
          </p:cNvSpPr>
          <p:nvPr>
            <p:ph type="sldNum" sz="quarter" idx="12"/>
          </p:nvPr>
        </p:nvSpPr>
        <p:spPr>
          <a:xfrm>
            <a:off x="6553200" y="5207000"/>
            <a:ext cx="1905000" cy="381000"/>
          </a:xfrm>
        </p:spPr>
        <p:txBody>
          <a:bodyPr/>
          <a:lstStyle>
            <a:lvl1pPr>
              <a:defRPr/>
            </a:lvl1pPr>
          </a:lstStyle>
          <a:p>
            <a:fld id="{140F7654-B1C1-48DD-95FD-D37FE52A0967}"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7121923D-F384-4CF4-9D97-F642D0CF9264}" type="datetime1">
              <a:rPr kumimoji="1" lang="ja-JP" altLang="en-US" smtClean="0"/>
              <a:pPr/>
              <a:t>2018/4/2</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672417"/>
            <a:ext cx="7772400" cy="1135063"/>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EDF3974-D3AA-4679-990C-FBA9E512C97D}" type="datetime1">
              <a:rPr kumimoji="1" lang="ja-JP" altLang="en-US" smtClean="0"/>
              <a:pPr/>
              <a:t>2018/4/2</a:t>
            </a:fld>
            <a:endParaRPr kumimoji="1" lang="ja-JP" altLang="en-US"/>
          </a:p>
        </p:txBody>
      </p:sp>
      <p:sp>
        <p:nvSpPr>
          <p:cNvPr id="5" name="フッター プレースホルダ 4"/>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D0BD347-C42D-4100-A8BE-7F90236A2330}" type="datetime1">
              <a:rPr kumimoji="1" lang="ja-JP" altLang="en-US" smtClean="0"/>
              <a:pPr/>
              <a:t>2018/4/2</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8E57FAF-C97E-4DD9-8705-DD3E564ACFED}" type="datetime1">
              <a:rPr kumimoji="1" lang="ja-JP" altLang="en-US" smtClean="0"/>
              <a:pPr/>
              <a:t>2018/4/2</a:t>
            </a:fld>
            <a:endParaRPr kumimoji="1" lang="ja-JP" altLang="en-US"/>
          </a:p>
        </p:txBody>
      </p:sp>
      <p:sp>
        <p:nvSpPr>
          <p:cNvPr id="8" name="フッター プレースホルダ 7"/>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1720558-1343-4752-88FE-D9C79665E9F7}" type="datetime1">
              <a:rPr kumimoji="1" lang="ja-JP" altLang="en-US" smtClean="0"/>
              <a:pPr/>
              <a:t>2018/4/2</a:t>
            </a:fld>
            <a:endParaRPr kumimoji="1" lang="ja-JP" altLang="en-US"/>
          </a:p>
        </p:txBody>
      </p:sp>
      <p:sp>
        <p:nvSpPr>
          <p:cNvPr id="4" name="フッター プレースホルダ 3"/>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491E91D-9F62-49AB-8518-363D41158F3A}" type="datetime1">
              <a:rPr kumimoji="1" lang="ja-JP" altLang="en-US" smtClean="0"/>
              <a:pPr/>
              <a:t>2018/4/2</a:t>
            </a:fld>
            <a:endParaRPr kumimoji="1" lang="ja-JP" altLang="en-US"/>
          </a:p>
        </p:txBody>
      </p:sp>
      <p:sp>
        <p:nvSpPr>
          <p:cNvPr id="3" name="フッター プレースホルダ 2"/>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27542"/>
            <a:ext cx="3008313" cy="968375"/>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86124A0-94B6-4A21-809C-EC52F628C9A4}" type="datetime1">
              <a:rPr kumimoji="1" lang="ja-JP" altLang="en-US" smtClean="0"/>
              <a:pPr/>
              <a:t>2018/4/2</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000500"/>
            <a:ext cx="5486400" cy="47228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05B5278-5C5E-4AEA-A8A7-1597AEFC7DC4}" type="datetime1">
              <a:rPr kumimoji="1" lang="ja-JP" altLang="en-US" smtClean="0"/>
              <a:pPr/>
              <a:t>2018/4/2</a:t>
            </a:fld>
            <a:endParaRPr kumimoji="1" lang="ja-JP" altLang="en-US"/>
          </a:p>
        </p:txBody>
      </p:sp>
      <p:sp>
        <p:nvSpPr>
          <p:cNvPr id="6" name="フッター プレースホルダ 5"/>
          <p:cNvSpPr>
            <a:spLocks noGrp="1"/>
          </p:cNvSpPr>
          <p:nvPr>
            <p:ph type="ftr" sz="quarter" idx="11"/>
          </p:nvPr>
        </p:nvSpPr>
        <p:spPr/>
        <p:txBody>
          <a:bodyPr/>
          <a:lstStyle/>
          <a:p>
            <a:r>
              <a:rPr kumimoji="1" lang="en-US" altLang="ja-JP"/>
              <a:t>Copyrightⓒ"K"LINE LOGISTICS,LTD. All rights reserved.</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E8F8FCE6-4D39-4534-8133-57627861A906}" type="datetime1">
              <a:rPr kumimoji="1" lang="ja-JP" altLang="en-US" smtClean="0"/>
              <a:pPr/>
              <a:t>2018/4/2</a:t>
            </a:fld>
            <a:endParaRPr kumimoji="1" lang="ja-JP" altLang="en-US"/>
          </a:p>
        </p:txBody>
      </p:sp>
      <p:sp>
        <p:nvSpPr>
          <p:cNvPr id="5" name="フッター プレースホルダ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Copyrightⓒ"K"LINE LOGISTICS,LTD. All rights reserved.</a:t>
            </a:r>
            <a:endParaRPr kumimoji="1" lang="ja-JP" altLang="en-US"/>
          </a:p>
        </p:txBody>
      </p:sp>
      <p:sp>
        <p:nvSpPr>
          <p:cNvPr id="6" name="スライド番号プレースホルダ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59531" y="50404"/>
            <a:ext cx="3528391" cy="669396"/>
          </a:xfrm>
        </p:spPr>
        <p:txBody>
          <a:bodyPr>
            <a:normAutofit/>
          </a:bodyPr>
          <a:lstStyle/>
          <a:p>
            <a:r>
              <a:rPr lang="en-US" altLang="ja-JP" sz="2000" b="1" dirty="0">
                <a:latin typeface="+mn-ea"/>
                <a:ea typeface="+mn-ea"/>
              </a:rPr>
              <a:t>【CASE</a:t>
            </a:r>
            <a:r>
              <a:rPr lang="ja-JP" altLang="en-US" sz="2000" b="1" dirty="0">
                <a:latin typeface="+mn-ea"/>
                <a:ea typeface="+mn-ea"/>
              </a:rPr>
              <a:t> </a:t>
            </a:r>
            <a:r>
              <a:rPr lang="en-US" altLang="ja-JP" sz="2000" b="1" dirty="0">
                <a:latin typeface="+mn-ea"/>
                <a:ea typeface="+mn-ea"/>
              </a:rPr>
              <a:t>MARK】</a:t>
            </a:r>
          </a:p>
        </p:txBody>
      </p:sp>
      <p:pic>
        <p:nvPicPr>
          <p:cNvPr id="3" name="図 2"/>
          <p:cNvPicPr>
            <a:picLocks noChangeAspect="1"/>
          </p:cNvPicPr>
          <p:nvPr/>
        </p:nvPicPr>
        <p:blipFill>
          <a:blip r:embed="rId2"/>
          <a:stretch>
            <a:fillRect/>
          </a:stretch>
        </p:blipFill>
        <p:spPr>
          <a:xfrm>
            <a:off x="3563888" y="1345332"/>
            <a:ext cx="5001201" cy="2517188"/>
          </a:xfrm>
          <a:prstGeom prst="rect">
            <a:avLst/>
          </a:prstGeom>
          <a:ln>
            <a:solidFill>
              <a:schemeClr val="accent1">
                <a:shade val="50000"/>
              </a:schemeClr>
            </a:solidFill>
          </a:ln>
        </p:spPr>
      </p:pic>
      <p:sp>
        <p:nvSpPr>
          <p:cNvPr id="9" name="正方形/長方形 8"/>
          <p:cNvSpPr/>
          <p:nvPr/>
        </p:nvSpPr>
        <p:spPr>
          <a:xfrm>
            <a:off x="331570" y="3765393"/>
            <a:ext cx="2988333" cy="1200329"/>
          </a:xfrm>
          <a:prstGeom prst="rect">
            <a:avLst/>
          </a:prstGeom>
        </p:spPr>
        <p:txBody>
          <a:bodyPr wrap="square">
            <a:spAutoFit/>
          </a:bodyPr>
          <a:lstStyle/>
          <a:p>
            <a:r>
              <a:rPr lang="ja-JP" altLang="en-US" dirty="0"/>
              <a:t>①</a:t>
            </a:r>
            <a:r>
              <a:rPr lang="en-US" altLang="ja-JP" dirty="0"/>
              <a:t>Name</a:t>
            </a:r>
            <a:r>
              <a:rPr lang="ja-JP" altLang="en-US" dirty="0"/>
              <a:t> </a:t>
            </a:r>
            <a:r>
              <a:rPr lang="en-US" altLang="ja-JP" dirty="0"/>
              <a:t>of</a:t>
            </a:r>
            <a:r>
              <a:rPr lang="ja-JP" altLang="en-US" dirty="0"/>
              <a:t> </a:t>
            </a:r>
            <a:r>
              <a:rPr lang="en-US" altLang="ja-JP" dirty="0"/>
              <a:t>exporter</a:t>
            </a:r>
          </a:p>
          <a:p>
            <a:r>
              <a:rPr lang="ja-JP" altLang="en-US" dirty="0"/>
              <a:t>②</a:t>
            </a:r>
            <a:r>
              <a:rPr lang="en-US" altLang="ja-JP" dirty="0"/>
              <a:t>Destination</a:t>
            </a:r>
          </a:p>
          <a:p>
            <a:r>
              <a:rPr lang="ja-JP" altLang="en-US" dirty="0"/>
              <a:t>③</a:t>
            </a:r>
            <a:r>
              <a:rPr lang="en-US" altLang="ja-JP" dirty="0"/>
              <a:t>Number</a:t>
            </a:r>
            <a:r>
              <a:rPr lang="ja-JP" altLang="en-US" dirty="0"/>
              <a:t> </a:t>
            </a:r>
            <a:r>
              <a:rPr lang="en-US" altLang="ja-JP" dirty="0"/>
              <a:t>of</a:t>
            </a:r>
            <a:r>
              <a:rPr lang="ja-JP" altLang="en-US" dirty="0"/>
              <a:t> </a:t>
            </a:r>
            <a:r>
              <a:rPr lang="en-US" altLang="ja-JP" dirty="0"/>
              <a:t>cargo</a:t>
            </a:r>
          </a:p>
          <a:p>
            <a:r>
              <a:rPr lang="ja-JP" altLang="en-US" dirty="0"/>
              <a:t>④</a:t>
            </a:r>
            <a:r>
              <a:rPr lang="en-US" altLang="ja-JP" dirty="0"/>
              <a:t>County</a:t>
            </a:r>
            <a:r>
              <a:rPr lang="ja-JP" altLang="en-US" dirty="0"/>
              <a:t> </a:t>
            </a:r>
            <a:r>
              <a:rPr lang="en-US" altLang="ja-JP" dirty="0"/>
              <a:t>of</a:t>
            </a:r>
            <a:r>
              <a:rPr lang="ja-JP" altLang="en-US" dirty="0"/>
              <a:t> </a:t>
            </a:r>
            <a:r>
              <a:rPr lang="en-US" altLang="ja-JP" dirty="0"/>
              <a:t>origin</a:t>
            </a:r>
            <a:endParaRPr lang="ja-JP" altLang="en-US" dirty="0"/>
          </a:p>
        </p:txBody>
      </p:sp>
      <p:sp>
        <p:nvSpPr>
          <p:cNvPr id="2" name="正方形/長方形 1">
            <a:extLst>
              <a:ext uri="{FF2B5EF4-FFF2-40B4-BE49-F238E27FC236}">
                <a16:creationId xmlns:a16="http://schemas.microsoft.com/office/drawing/2014/main" id="{7CAB362E-13F2-488A-B0B0-820B1286CD38}"/>
              </a:ext>
            </a:extLst>
          </p:cNvPr>
          <p:cNvSpPr/>
          <p:nvPr/>
        </p:nvSpPr>
        <p:spPr>
          <a:xfrm>
            <a:off x="251520" y="719800"/>
            <a:ext cx="3068383" cy="2585323"/>
          </a:xfrm>
          <a:prstGeom prst="rect">
            <a:avLst/>
          </a:prstGeom>
        </p:spPr>
        <p:txBody>
          <a:bodyPr wrap="square">
            <a:spAutoFit/>
          </a:bodyPr>
          <a:lstStyle/>
          <a:p>
            <a:r>
              <a:rPr lang="en-US" altLang="ja-JP" dirty="0"/>
              <a:t>Case mark is a symbol and number written on the exterior of a cargo. Case marks are displayed so that cargo can be specified in places where boxes are easy to check. There is no rule for notation, but it is necessary to avoid overlapping with other cargoes.</a:t>
            </a:r>
            <a:endParaRPr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solidFill>
          <a:prstDash val="dashDot"/>
        </a:ln>
      </a:spPr>
      <a:bodyPr wrap="square" rtlCol="0">
        <a:spAutoFit/>
      </a:bodyPr>
      <a:lstStyle>
        <a:defPPr algn="ctr">
          <a:defRPr kumimoji="1" sz="1100" b="1"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11230</TotalTime>
  <Words>70</Words>
  <Application>Microsoft Office PowerPoint</Application>
  <PresentationFormat>画面に合わせる (16:10)</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【CASE MARK】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Mori Takeshi(KLL.BPD)</dc:creator>
  <cp:lastModifiedBy>Chiba Naoto(KLL.TGA)</cp:lastModifiedBy>
  <cp:revision>1069</cp:revision>
  <cp:lastPrinted>2017-12-19T11:15:09Z</cp:lastPrinted>
  <dcterms:created xsi:type="dcterms:W3CDTF">2015-07-28T00:59:36Z</dcterms:created>
  <dcterms:modified xsi:type="dcterms:W3CDTF">2018-04-02T09:54:55Z</dcterms:modified>
</cp:coreProperties>
</file>