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82" r:id="rId2"/>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watanabe"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47F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018" y="7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kumimoji="1" lang="ja-JP" altLang="en-US"/>
              <a:t>社外秘</a:t>
            </a:r>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8DE074AA-A194-4DF4-83A0-B03770F32884}" type="datetimeFigureOut">
              <a:rPr kumimoji="1" lang="ja-JP" altLang="en-US" smtClean="0"/>
              <a:pPr/>
              <a:t>2018/4/2</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r>
              <a:rPr kumimoji="1" lang="en-US" altLang="ja-JP"/>
              <a:t>Copyrightⓒ"K"LINE LOGISTICS,LTD. All rights reserved</a:t>
            </a:r>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C72AE278-9A93-478E-A30C-5E4780350EE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社外秘</a:t>
            </a:r>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F7C642F-E157-4C40-9A8E-D779C6BA60B7}" type="datetimeFigureOut">
              <a:rPr kumimoji="1" lang="ja-JP" altLang="en-US" smtClean="0"/>
              <a:pPr/>
              <a:t>2018/4/2</a:t>
            </a:fld>
            <a:endParaRPr kumimoji="1" lang="ja-JP" altLang="en-US"/>
          </a:p>
        </p:txBody>
      </p:sp>
      <p:sp>
        <p:nvSpPr>
          <p:cNvPr id="4" name="スライド イメージ プレースホルダ 3"/>
          <p:cNvSpPr>
            <a:spLocks noGrp="1" noRot="1" noChangeAspect="1"/>
          </p:cNvSpPr>
          <p:nvPr>
            <p:ph type="sldImg" idx="2"/>
          </p:nvPr>
        </p:nvSpPr>
        <p:spPr>
          <a:xfrm>
            <a:off x="407988" y="739775"/>
            <a:ext cx="591978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r>
              <a:rPr kumimoji="1" lang="en-US" altLang="ja-JP"/>
              <a:t>Copyrightⓒ"K"LINE LOGISTICS,LTD. All rights reserved</a:t>
            </a:r>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F38175E-BA8F-448C-811D-A7B736F8EDE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775355"/>
            <a:ext cx="7772400" cy="122502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1EC95AF-E8E1-41B1-9435-83CA1A5FB69E}" type="datetime1">
              <a:rPr kumimoji="1" lang="ja-JP" altLang="en-US" smtClean="0"/>
              <a:pPr/>
              <a:t>2018/4/2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2BD8FD0-8602-4BAB-B962-7A445ACFEE73}" type="datetime1">
              <a:rPr kumimoji="1" lang="ja-JP" altLang="en-US" smtClean="0"/>
              <a:pPr/>
              <a:t>2018/4/2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28865"/>
            <a:ext cx="2057400" cy="4876271"/>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28865"/>
            <a:ext cx="6019800" cy="4876271"/>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89D8800-9D1E-4FF0-B639-3EDE71F4F8BE}" type="datetime1">
              <a:rPr kumimoji="1" lang="ja-JP" altLang="en-US" smtClean="0"/>
              <a:pPr/>
              <a:t>2018/4/2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1_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8000"/>
            <a:ext cx="7772400" cy="9525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85800" y="1651000"/>
            <a:ext cx="3810000" cy="3429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51000"/>
            <a:ext cx="3810000" cy="3429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685800" y="5207000"/>
            <a:ext cx="1905000" cy="381000"/>
          </a:xfrm>
        </p:spPr>
        <p:txBody>
          <a:bodyPr/>
          <a:lstStyle>
            <a:lvl1pPr>
              <a:defRPr/>
            </a:lvl1pPr>
          </a:lstStyle>
          <a:p>
            <a:fld id="{33BB1BEB-D196-46FD-AD2E-7D9C2FA06E32}" type="datetime1">
              <a:rPr lang="ja-JP" altLang="en-US" smtClean="0"/>
              <a:pPr/>
              <a:t>2018/4/2</a:t>
            </a:fld>
            <a:endParaRPr lang="en-US" altLang="ja-JP"/>
          </a:p>
        </p:txBody>
      </p:sp>
      <p:sp>
        <p:nvSpPr>
          <p:cNvPr id="6" name="フッター プレースホルダ 5"/>
          <p:cNvSpPr>
            <a:spLocks noGrp="1"/>
          </p:cNvSpPr>
          <p:nvPr>
            <p:ph type="ftr" sz="quarter" idx="11"/>
          </p:nvPr>
        </p:nvSpPr>
        <p:spPr>
          <a:xfrm>
            <a:off x="3124200" y="5207000"/>
            <a:ext cx="2895600" cy="381000"/>
          </a:xfrm>
        </p:spPr>
        <p:txBody>
          <a:bodyPr/>
          <a:lstStyle>
            <a:lvl1pPr>
              <a:defRPr/>
            </a:lvl1pPr>
          </a:lstStyle>
          <a:p>
            <a:r>
              <a:rPr lang="en-US" altLang="ja-JP"/>
              <a:t>Copyrightⓒ"K"LINE LOGISTICS,LTD. All rights reserved.</a:t>
            </a:r>
          </a:p>
        </p:txBody>
      </p:sp>
      <p:sp>
        <p:nvSpPr>
          <p:cNvPr id="7" name="スライド番号プレースホルダ 6"/>
          <p:cNvSpPr>
            <a:spLocks noGrp="1"/>
          </p:cNvSpPr>
          <p:nvPr>
            <p:ph type="sldNum" sz="quarter" idx="12"/>
          </p:nvPr>
        </p:nvSpPr>
        <p:spPr>
          <a:xfrm>
            <a:off x="6553200" y="5207000"/>
            <a:ext cx="1905000" cy="381000"/>
          </a:xfrm>
        </p:spPr>
        <p:txBody>
          <a:bodyPr/>
          <a:lstStyle>
            <a:lvl1pPr>
              <a:defRPr/>
            </a:lvl1pPr>
          </a:lstStyle>
          <a:p>
            <a:fld id="{140F7654-B1C1-48DD-95FD-D37FE52A0967}"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121923D-F384-4CF4-9D97-F642D0CF9264}" type="datetime1">
              <a:rPr kumimoji="1" lang="ja-JP" altLang="en-US" smtClean="0"/>
              <a:pPr/>
              <a:t>2018/4/2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672417"/>
            <a:ext cx="7772400" cy="1135063"/>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EDF3974-D3AA-4679-990C-FBA9E512C97D}" type="datetime1">
              <a:rPr kumimoji="1" lang="ja-JP" altLang="en-US" smtClean="0"/>
              <a:pPr/>
              <a:t>2018/4/2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FD0BD347-C42D-4100-A8BE-7F90236A2330}" type="datetime1">
              <a:rPr kumimoji="1" lang="ja-JP" altLang="en-US" smtClean="0"/>
              <a:pPr/>
              <a:t>2018/4/2</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8E57FAF-C97E-4DD9-8705-DD3E564ACFED}" type="datetime1">
              <a:rPr kumimoji="1" lang="ja-JP" altLang="en-US" smtClean="0"/>
              <a:pPr/>
              <a:t>2018/4/2</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1720558-1343-4752-88FE-D9C79665E9F7}" type="datetime1">
              <a:rPr kumimoji="1" lang="ja-JP" altLang="en-US" smtClean="0"/>
              <a:pPr/>
              <a:t>2018/4/2</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491E91D-9F62-49AB-8518-363D41158F3A}" type="datetime1">
              <a:rPr kumimoji="1" lang="ja-JP" altLang="en-US" smtClean="0"/>
              <a:pPr/>
              <a:t>2018/4/2</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27542"/>
            <a:ext cx="3008313" cy="968375"/>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86124A0-94B6-4A21-809C-EC52F628C9A4}" type="datetime1">
              <a:rPr kumimoji="1" lang="ja-JP" altLang="en-US" smtClean="0"/>
              <a:pPr/>
              <a:t>2018/4/2</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000500"/>
            <a:ext cx="5486400" cy="47228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05B5278-5C5E-4AEA-A8A7-1597AEFC7DC4}" type="datetime1">
              <a:rPr kumimoji="1" lang="ja-JP" altLang="en-US" smtClean="0"/>
              <a:pPr/>
              <a:t>2018/4/2</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a:t>Copyrightⓒ"K"LINE LOGISTICS,LTD. All rights reserved.</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E8F8FCE6-4D39-4534-8133-57627861A906}" type="datetime1">
              <a:rPr kumimoji="1" lang="ja-JP" altLang="en-US" smtClean="0"/>
              <a:pPr/>
              <a:t>2018/4/2</a:t>
            </a:fld>
            <a:endParaRPr kumimoji="1" lang="ja-JP" altLang="en-US"/>
          </a:p>
        </p:txBody>
      </p:sp>
      <p:sp>
        <p:nvSpPr>
          <p:cNvPr id="5" name="フッター プレースホルダ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Copyrightⓒ"K"LINE LOGISTICS,LTD. All rights reserved.</a:t>
            </a:r>
            <a:endParaRPr kumimoji="1" lang="ja-JP" altLang="en-US"/>
          </a:p>
        </p:txBody>
      </p:sp>
      <p:sp>
        <p:nvSpPr>
          <p:cNvPr id="6" name="スライド番号プレースホルダ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59531" y="50404"/>
            <a:ext cx="3528391" cy="669396"/>
          </a:xfrm>
        </p:spPr>
        <p:txBody>
          <a:bodyPr>
            <a:normAutofit/>
          </a:bodyPr>
          <a:lstStyle/>
          <a:p>
            <a:r>
              <a:rPr lang="en-US" altLang="ja-JP" sz="2000" b="1" dirty="0">
                <a:latin typeface="+mn-ea"/>
                <a:ea typeface="+mn-ea"/>
              </a:rPr>
              <a:t>【CASE</a:t>
            </a:r>
            <a:r>
              <a:rPr lang="ja-JP" altLang="en-US" sz="2000" b="1" dirty="0">
                <a:latin typeface="+mn-ea"/>
                <a:ea typeface="+mn-ea"/>
              </a:rPr>
              <a:t> </a:t>
            </a:r>
            <a:r>
              <a:rPr lang="en-US" altLang="ja-JP" sz="2000" b="1" dirty="0">
                <a:latin typeface="+mn-ea"/>
                <a:ea typeface="+mn-ea"/>
              </a:rPr>
              <a:t>MARK】</a:t>
            </a:r>
          </a:p>
        </p:txBody>
      </p:sp>
      <p:pic>
        <p:nvPicPr>
          <p:cNvPr id="3" name="図 2"/>
          <p:cNvPicPr>
            <a:picLocks noChangeAspect="1"/>
          </p:cNvPicPr>
          <p:nvPr/>
        </p:nvPicPr>
        <p:blipFill>
          <a:blip r:embed="rId2"/>
          <a:stretch>
            <a:fillRect/>
          </a:stretch>
        </p:blipFill>
        <p:spPr>
          <a:xfrm>
            <a:off x="3563888" y="1345332"/>
            <a:ext cx="5001201" cy="2517188"/>
          </a:xfrm>
          <a:prstGeom prst="rect">
            <a:avLst/>
          </a:prstGeom>
          <a:ln>
            <a:solidFill>
              <a:schemeClr val="accent1">
                <a:shade val="50000"/>
              </a:schemeClr>
            </a:solidFill>
          </a:ln>
        </p:spPr>
      </p:pic>
      <p:sp>
        <p:nvSpPr>
          <p:cNvPr id="9" name="正方形/長方形 8"/>
          <p:cNvSpPr/>
          <p:nvPr/>
        </p:nvSpPr>
        <p:spPr>
          <a:xfrm>
            <a:off x="331570" y="3765393"/>
            <a:ext cx="2988333" cy="1200329"/>
          </a:xfrm>
          <a:prstGeom prst="rect">
            <a:avLst/>
          </a:prstGeom>
        </p:spPr>
        <p:txBody>
          <a:bodyPr wrap="square">
            <a:spAutoFit/>
          </a:bodyPr>
          <a:lstStyle/>
          <a:p>
            <a:r>
              <a:rPr lang="ja-JP" altLang="en-US" dirty="0"/>
              <a:t>①</a:t>
            </a:r>
            <a:r>
              <a:rPr lang="en-US" altLang="ja-JP" dirty="0"/>
              <a:t>Name</a:t>
            </a:r>
            <a:r>
              <a:rPr lang="ja-JP" altLang="en-US" dirty="0"/>
              <a:t> </a:t>
            </a:r>
            <a:r>
              <a:rPr lang="en-US" altLang="ja-JP" dirty="0"/>
              <a:t>of</a:t>
            </a:r>
            <a:r>
              <a:rPr lang="ja-JP" altLang="en-US" dirty="0"/>
              <a:t> </a:t>
            </a:r>
            <a:r>
              <a:rPr lang="en-US" altLang="ja-JP" dirty="0"/>
              <a:t>exporter</a:t>
            </a:r>
          </a:p>
          <a:p>
            <a:r>
              <a:rPr lang="ja-JP" altLang="en-US" dirty="0"/>
              <a:t>②</a:t>
            </a:r>
            <a:r>
              <a:rPr lang="en-US" altLang="ja-JP" dirty="0"/>
              <a:t>Destination</a:t>
            </a:r>
          </a:p>
          <a:p>
            <a:r>
              <a:rPr lang="ja-JP" altLang="en-US" dirty="0"/>
              <a:t>③</a:t>
            </a:r>
            <a:r>
              <a:rPr lang="en-US" altLang="ja-JP" dirty="0"/>
              <a:t>Number</a:t>
            </a:r>
            <a:r>
              <a:rPr lang="ja-JP" altLang="en-US" dirty="0"/>
              <a:t> </a:t>
            </a:r>
            <a:r>
              <a:rPr lang="en-US" altLang="ja-JP" dirty="0"/>
              <a:t>of</a:t>
            </a:r>
            <a:r>
              <a:rPr lang="ja-JP" altLang="en-US" dirty="0"/>
              <a:t> </a:t>
            </a:r>
            <a:r>
              <a:rPr lang="en-US" altLang="ja-JP" dirty="0"/>
              <a:t>cargo</a:t>
            </a:r>
          </a:p>
          <a:p>
            <a:r>
              <a:rPr lang="ja-JP" altLang="en-US" dirty="0"/>
              <a:t>④</a:t>
            </a:r>
            <a:r>
              <a:rPr lang="en-US" altLang="ja-JP" dirty="0"/>
              <a:t>County</a:t>
            </a:r>
            <a:r>
              <a:rPr lang="ja-JP" altLang="en-US" dirty="0"/>
              <a:t> </a:t>
            </a:r>
            <a:r>
              <a:rPr lang="en-US" altLang="ja-JP" dirty="0"/>
              <a:t>of</a:t>
            </a:r>
            <a:r>
              <a:rPr lang="ja-JP" altLang="en-US" dirty="0"/>
              <a:t> </a:t>
            </a:r>
            <a:r>
              <a:rPr lang="en-US" altLang="ja-JP" dirty="0"/>
              <a:t>origin</a:t>
            </a:r>
            <a:endParaRPr lang="ja-JP" altLang="en-US" dirty="0"/>
          </a:p>
        </p:txBody>
      </p:sp>
      <p:sp>
        <p:nvSpPr>
          <p:cNvPr id="2" name="正方形/長方形 1">
            <a:extLst>
              <a:ext uri="{FF2B5EF4-FFF2-40B4-BE49-F238E27FC236}">
                <a16:creationId xmlns:a16="http://schemas.microsoft.com/office/drawing/2014/main" id="{7CAB362E-13F2-488A-B0B0-820B1286CD38}"/>
              </a:ext>
            </a:extLst>
          </p:cNvPr>
          <p:cNvSpPr/>
          <p:nvPr/>
        </p:nvSpPr>
        <p:spPr>
          <a:xfrm>
            <a:off x="251520" y="719800"/>
            <a:ext cx="3068383" cy="2585323"/>
          </a:xfrm>
          <a:prstGeom prst="rect">
            <a:avLst/>
          </a:prstGeom>
        </p:spPr>
        <p:txBody>
          <a:bodyPr wrap="square">
            <a:spAutoFit/>
          </a:bodyPr>
          <a:lstStyle/>
          <a:p>
            <a:r>
              <a:rPr lang="en-US" altLang="ja-JP" dirty="0"/>
              <a:t>Case mark is a symbol and number written on the exterior of a cargo. Case marks are displayed so that cargo can be specified in places where boxes are easy to check. There is no rule for notation, but it is necessary to avoid overlapping with other cargoes.</a:t>
            </a:r>
            <a:endParaRPr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prstDash val="dashDot"/>
        </a:ln>
      </a:spPr>
      <a:bodyPr wrap="square" rtlCol="0">
        <a:spAutoFit/>
      </a:bodyPr>
      <a:lstStyle>
        <a:defPPr algn="ctr">
          <a:defRPr kumimoji="1" sz="1100" b="1"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11230</TotalTime>
  <Words>70</Words>
  <Application>Microsoft Office PowerPoint</Application>
  <PresentationFormat>画面に合わせる (16:10)</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【CASE MARK】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Mori Takeshi(KLL.BPD)</dc:creator>
  <cp:lastModifiedBy>Chiba Naoto(KLL.TGA)</cp:lastModifiedBy>
  <cp:revision>1069</cp:revision>
  <cp:lastPrinted>2017-12-19T11:15:09Z</cp:lastPrinted>
  <dcterms:created xsi:type="dcterms:W3CDTF">2015-07-28T00:59:36Z</dcterms:created>
  <dcterms:modified xsi:type="dcterms:W3CDTF">2018-04-02T09:54:55Z</dcterms:modified>
</cp:coreProperties>
</file>