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2" r:id="rId2"/>
  </p:sldIdLst>
  <p:sldSz cx="9144000" cy="5715000" type="screen16x1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-watanabe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7F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5" autoAdjust="0"/>
    <p:restoredTop sz="94660"/>
  </p:normalViewPr>
  <p:slideViewPr>
    <p:cSldViewPr>
      <p:cViewPr varScale="1">
        <p:scale>
          <a:sx n="98" d="100"/>
          <a:sy n="98" d="100"/>
        </p:scale>
        <p:origin x="1296" y="7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社外秘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074AA-A194-4DF4-83A0-B03770F32884}" type="datetimeFigureOut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Copyrightⓒ"K"LINE LOGISTICS,LTD. All rights reserved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AE278-9A93-478E-A30C-5E4780350EE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社外秘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C642F-E157-4C40-9A8E-D779C6BA60B7}" type="datetimeFigureOut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739775"/>
            <a:ext cx="5919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Copyrightⓒ"K"LINE LOGISTICS,LTD. All rights reserved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8175E-BA8F-448C-811D-A7B736F8EDE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C95AF-E8E1-41B1-9435-83CA1A5FB69E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D8FD0-8602-4BAB-B962-7A445ACFEE73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8800-9D1E-4FF0-B639-3EDE71F4F8BE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1_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08000"/>
            <a:ext cx="7772400" cy="9525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85800" y="520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33BB1BEB-D196-46FD-AD2E-7D9C2FA06E32}" type="datetime1">
              <a:rPr lang="ja-JP" altLang="en-US" smtClean="0"/>
              <a:pPr/>
              <a:t>2018/4/2</a:t>
            </a:fld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5207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Copyrightⓒ"K"LINE LOGISTICS,LTD. All rights reserved.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520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140F7654-B1C1-48DD-95FD-D37FE52A096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923D-F384-4CF4-9D97-F642D0CF926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F3974-D3AA-4679-990C-FBA9E512C97D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D347-C42D-4100-A8BE-7F90236A2330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7FAF-C97E-4DD9-8705-DD3E564ACFED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0558-1343-4752-88FE-D9C79665E9F7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E91D-9F62-49AB-8518-363D41158F3A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24A0-94B6-4A21-809C-EC52F628C9A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5278-5C5E-4AEA-A8A7-1597AEFC7DC4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8FCE6-4D39-4534-8133-57627861A906}" type="datetime1">
              <a:rPr kumimoji="1" lang="ja-JP" altLang="en-US" smtClean="0"/>
              <a:pPr/>
              <a:t>2018/4/2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Copyrightⓒ"K"LINE LOGISTICS,LTD. 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31" y="50404"/>
            <a:ext cx="3528391" cy="669396"/>
          </a:xfrm>
        </p:spPr>
        <p:txBody>
          <a:bodyPr>
            <a:normAutofit/>
          </a:bodyPr>
          <a:lstStyle/>
          <a:p>
            <a:r>
              <a:rPr lang="en-US" altLang="ja-JP" sz="2000" b="1" dirty="0">
                <a:latin typeface="+mn-ea"/>
                <a:ea typeface="+mn-ea"/>
              </a:rPr>
              <a:t>【PACKING</a:t>
            </a:r>
            <a:r>
              <a:rPr lang="ja-JP" altLang="en-US" sz="2000" b="1" dirty="0">
                <a:latin typeface="+mn-ea"/>
                <a:ea typeface="+mn-ea"/>
              </a:rPr>
              <a:t> </a:t>
            </a:r>
            <a:r>
              <a:rPr lang="en-US" altLang="ja-JP" sz="2000" b="1" dirty="0">
                <a:latin typeface="+mn-ea"/>
                <a:ea typeface="+mn-ea"/>
              </a:rPr>
              <a:t>LIST】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35496" y="544354"/>
            <a:ext cx="417646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PACKING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packing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shipment.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Based on information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packing list, necessary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carton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select cargo at the time of customs inspection.</a:t>
            </a:r>
          </a:p>
          <a:p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Following information is required on Packing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・①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Invoice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・②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invoice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・③</a:t>
            </a:r>
            <a:r>
              <a:rPr lang="en-US" altLang="ja-JP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Purchase</a:t>
            </a: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・④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Country of departure, place (port/airport) of departure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・⑤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Country of destination, place (port/airport) of departure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・⑥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Date of departure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・⑦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Estimated arrival date at destination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・⑧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Payment terms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・⑨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Name, address, </a:t>
            </a:r>
            <a:r>
              <a:rPr lang="en-US" altLang="ja-JP" sz="1000" dirty="0" err="1"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/fax number, person in charge of shipper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・⑩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Name, address, </a:t>
            </a:r>
            <a:r>
              <a:rPr lang="en-US" altLang="ja-JP" sz="1000" dirty="0" err="1"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/fax number, person in charge of consignee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・⑪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Name, address, </a:t>
            </a:r>
            <a:r>
              <a:rPr lang="en-US" altLang="ja-JP" sz="1000" dirty="0" err="1"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/fax number, person in charge of notify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・⑫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Name, address, </a:t>
            </a:r>
            <a:r>
              <a:rPr lang="en-US" altLang="ja-JP" sz="1000" dirty="0" err="1"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/fax number, person in charge of delivery place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・⑬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Case marks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・⑭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Name of description of goods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・⑮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Quantity of goods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・⑯</a:t>
            </a:r>
            <a:r>
              <a:rPr lang="en-US" altLang="ja-JP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of goods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・⑰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Length of cargo(cm)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・⑱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Width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cargo(cm)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・⑲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cargo(cm)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・⑳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Gross weight of cargo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・㉑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Net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weight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cargo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・㉒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Volume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cargo(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m3)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・㉓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origin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・㉔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gross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weight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shipment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・㉕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net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weight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shipment</a:t>
            </a:r>
          </a:p>
          <a:p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・㉖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volume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ja-JP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shipment</a:t>
            </a:r>
          </a:p>
          <a:p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D75681E1-365C-45AC-83DB-CA5FE9DEFF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479564"/>
              </p:ext>
            </p:extLst>
          </p:nvPr>
        </p:nvGraphicFramePr>
        <p:xfrm>
          <a:off x="4319747" y="357127"/>
          <a:ext cx="4788757" cy="5261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3" imgW="10782329" imgH="11849089" progId="Excel.Sheet.12">
                  <p:embed/>
                </p:oleObj>
              </mc:Choice>
              <mc:Fallback>
                <p:oleObj name="Worksheet" r:id="rId3" imgW="10782329" imgH="1184908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19747" y="357127"/>
                        <a:ext cx="4788757" cy="52614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  <a:prstDash val="dashDot"/>
        </a:ln>
      </a:spPr>
      <a:bodyPr wrap="square" rtlCol="0">
        <a:spAutoFit/>
      </a:bodyPr>
      <a:lstStyle>
        <a:defPPr algn="ctr">
          <a:defRPr kumimoji="1" sz="11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11240</TotalTime>
  <Words>251</Words>
  <Application>Microsoft Office PowerPoint</Application>
  <PresentationFormat>画面に合わせる (16:10)</PresentationFormat>
  <Paragraphs>32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Worksheet</vt:lpstr>
      <vt:lpstr>【PACKING LIST】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Mori Takeshi(KLL.BPD)</dc:creator>
  <cp:lastModifiedBy>Chiba Naoto(KLL.TGA)</cp:lastModifiedBy>
  <cp:revision>1072</cp:revision>
  <cp:lastPrinted>2017-12-19T11:15:09Z</cp:lastPrinted>
  <dcterms:created xsi:type="dcterms:W3CDTF">2015-07-28T00:59:36Z</dcterms:created>
  <dcterms:modified xsi:type="dcterms:W3CDTF">2018-04-02T09:27:45Z</dcterms:modified>
</cp:coreProperties>
</file>