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2" r:id="rId2"/>
  </p:sldIdLst>
  <p:sldSz cx="9144000" cy="5715000" type="screen16x1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-watanabe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58" y="51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074AA-A194-4DF4-83A0-B03770F32884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AE278-9A93-478E-A30C-5E4780350EE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C642F-E157-4C40-9A8E-D779C6BA60B7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8175E-BA8F-448C-811D-A7B736F8ED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95AF-E8E1-41B1-9435-83CA1A5FB69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D8FD0-8602-4BAB-B962-7A445ACFEE73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8800-9D1E-4FF0-B639-3EDE71F4F8B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08000"/>
            <a:ext cx="7772400" cy="9525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858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33BB1BEB-D196-46FD-AD2E-7D9C2FA06E32}" type="datetime1">
              <a:rPr lang="ja-JP" altLang="en-US" smtClean="0"/>
              <a:pPr/>
              <a:t>2018/4/2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5207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Copyrightⓒ"K"LINE LOGISTICS,LTD. All rights reserved.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140F7654-B1C1-48DD-95FD-D37FE52A096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923D-F384-4CF4-9D97-F642D0CF926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3974-D3AA-4679-990C-FBA9E512C97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D347-C42D-4100-A8BE-7F90236A2330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7FAF-C97E-4DD9-8705-DD3E564ACFE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558-1343-4752-88FE-D9C79665E9F7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E91D-9F62-49AB-8518-363D41158F3A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24A0-94B6-4A21-809C-EC52F628C9A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5278-5C5E-4AEA-A8A7-1597AEFC7DC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8FCE6-4D39-4534-8133-57627861A906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1" y="50404"/>
            <a:ext cx="3528391" cy="669396"/>
          </a:xfrm>
        </p:spPr>
        <p:txBody>
          <a:bodyPr>
            <a:normAutofit/>
          </a:bodyPr>
          <a:lstStyle/>
          <a:p>
            <a:pPr algn="l"/>
            <a:r>
              <a:rPr lang="en-US" altLang="ja-JP" sz="2000" b="1" dirty="0">
                <a:latin typeface="+mn-ea"/>
                <a:ea typeface="+mn-ea"/>
              </a:rPr>
              <a:t>【CASE</a:t>
            </a:r>
            <a:r>
              <a:rPr lang="ja-JP" altLang="en-US" sz="2000" b="1" dirty="0">
                <a:latin typeface="+mn-ea"/>
                <a:ea typeface="+mn-ea"/>
              </a:rPr>
              <a:t> </a:t>
            </a:r>
            <a:r>
              <a:rPr lang="en-US" altLang="ja-JP" sz="2000" b="1" dirty="0">
                <a:latin typeface="+mn-ea"/>
                <a:ea typeface="+mn-ea"/>
              </a:rPr>
              <a:t>MARK</a:t>
            </a:r>
            <a:r>
              <a:rPr lang="ja-JP" altLang="en-US" sz="2000" b="1" dirty="0">
                <a:latin typeface="+mn-ea"/>
                <a:ea typeface="+mn-ea"/>
              </a:rPr>
              <a:t>ケースマーク</a:t>
            </a:r>
            <a:r>
              <a:rPr lang="en-US" altLang="ja-JP" sz="2000" b="1" dirty="0">
                <a:latin typeface="+mn-ea"/>
                <a:ea typeface="+mn-ea"/>
              </a:rPr>
              <a:t>】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1345332"/>
            <a:ext cx="5001201" cy="251718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4" name="正方形/長方形 3"/>
          <p:cNvSpPr/>
          <p:nvPr/>
        </p:nvSpPr>
        <p:spPr>
          <a:xfrm>
            <a:off x="331570" y="799471"/>
            <a:ext cx="298833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ケースマークとは、貨物の外装に表記する記号や番号をいいます。</a:t>
            </a:r>
            <a:r>
              <a:rPr lang="en-US" altLang="ja-JP" dirty="0"/>
              <a:t>(</a:t>
            </a:r>
            <a:r>
              <a:rPr lang="ja-JP" altLang="en-US" dirty="0"/>
              <a:t>別名シッピングマーク</a:t>
            </a:r>
            <a:r>
              <a:rPr lang="en-US" altLang="ja-JP" dirty="0" err="1"/>
              <a:t>ShippingMarks</a:t>
            </a:r>
            <a:r>
              <a:rPr lang="ja-JP" altLang="en-US" dirty="0"/>
              <a:t>）。荷印は、箱の見やすい場所に、</a:t>
            </a:r>
            <a:endParaRPr lang="en-US" altLang="ja-JP" dirty="0"/>
          </a:p>
          <a:p>
            <a:r>
              <a:rPr lang="ja-JP" altLang="en-US" dirty="0"/>
              <a:t>貨物を特定できるように表示します。表記方法に決まりはありませんが、他の貨物と重複しないようにする必要があります。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31570" y="3765393"/>
            <a:ext cx="29883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①輸出者名</a:t>
            </a:r>
            <a:endParaRPr lang="en-US" altLang="ja-JP" dirty="0"/>
          </a:p>
          <a:p>
            <a:r>
              <a:rPr lang="ja-JP" altLang="en-US" dirty="0"/>
              <a:t>②仕向地</a:t>
            </a:r>
            <a:endParaRPr lang="en-US" altLang="ja-JP" dirty="0"/>
          </a:p>
          <a:p>
            <a:r>
              <a:rPr lang="ja-JP" altLang="en-US" dirty="0"/>
              <a:t>③貨物個数</a:t>
            </a:r>
            <a:r>
              <a:rPr lang="en-US" altLang="ja-JP" dirty="0"/>
              <a:t>(</a:t>
            </a:r>
            <a:r>
              <a:rPr lang="ja-JP" altLang="en-US" dirty="0"/>
              <a:t>複数個の場合、連番を付け紛失を防ぐ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④原産国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  <a:prstDash val="dashDot"/>
        </a:ln>
      </a:spPr>
      <a:bodyPr wrap="square" rtlCol="0">
        <a:spAutoFit/>
      </a:bodyPr>
      <a:lstStyle>
        <a:defPPr algn="ctr">
          <a:defRPr kumimoji="1" sz="11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11226</TotalTime>
  <Words>89</Words>
  <Application>Microsoft Office PowerPoint</Application>
  <PresentationFormat>画面に合わせる (16:10)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【CASE MARKケースマーク】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Mori Takeshi(KLL.BPD)</dc:creator>
  <cp:lastModifiedBy>Chiba Naoto(KLL.TGA)</cp:lastModifiedBy>
  <cp:revision>1068</cp:revision>
  <cp:lastPrinted>2017-12-19T11:15:09Z</cp:lastPrinted>
  <dcterms:created xsi:type="dcterms:W3CDTF">2015-07-28T00:59:36Z</dcterms:created>
  <dcterms:modified xsi:type="dcterms:W3CDTF">2018-04-02T08:21:20Z</dcterms:modified>
</cp:coreProperties>
</file>