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2" r:id="rId2"/>
  </p:sldIdLst>
  <p:sldSz cx="9144000" cy="5715000" type="screen16x1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-watanabe" initials="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7F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018" y="7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社外秘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074AA-A194-4DF4-83A0-B03770F32884}" type="datetimeFigureOut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/>
              <a:t>Copyrightⓒ"K"LINE LOGISTICS,LTD. All rights reserved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AE278-9A93-478E-A30C-5E4780350EE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社外秘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C642F-E157-4C40-9A8E-D779C6BA60B7}" type="datetimeFigureOut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739775"/>
            <a:ext cx="59197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/>
              <a:t>Copyrightⓒ"K"LINE LOGISTICS,LTD. All rights reserved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8175E-BA8F-448C-811D-A7B736F8EDE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95AF-E8E1-41B1-9435-83CA1A5FB69E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D8FD0-8602-4BAB-B962-7A445ACFEE73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8800-9D1E-4FF0-B639-3EDE71F4F8BE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1_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08000"/>
            <a:ext cx="7772400" cy="9525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685800" y="1651000"/>
            <a:ext cx="3810000" cy="3429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51000"/>
            <a:ext cx="3810000" cy="3429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85800" y="5207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33BB1BEB-D196-46FD-AD2E-7D9C2FA06E32}" type="datetime1">
              <a:rPr lang="ja-JP" altLang="en-US" smtClean="0"/>
              <a:pPr/>
              <a:t>2018/4/2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52070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Copyrightⓒ"K"LINE LOGISTICS,LTD. All rights reserved.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553200" y="5207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140F7654-B1C1-48DD-95FD-D37FE52A096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923D-F384-4CF4-9D97-F642D0CF9264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3974-D3AA-4679-990C-FBA9E512C97D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D347-C42D-4100-A8BE-7F90236A2330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57FAF-C97E-4DD9-8705-DD3E564ACFED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0558-1343-4752-88FE-D9C79665E9F7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E91D-9F62-49AB-8518-363D41158F3A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124A0-94B6-4A21-809C-EC52F628C9A4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5278-5C5E-4AEA-A8A7-1597AEFC7DC4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8FCE6-4D39-4534-8133-57627861A906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9531" y="50404"/>
            <a:ext cx="3528391" cy="669396"/>
          </a:xfrm>
        </p:spPr>
        <p:txBody>
          <a:bodyPr>
            <a:normAutofit/>
          </a:bodyPr>
          <a:lstStyle/>
          <a:p>
            <a:r>
              <a:rPr lang="en-US" altLang="ja-JP" sz="2000" b="1" dirty="0">
                <a:latin typeface="+mn-ea"/>
                <a:ea typeface="+mn-ea"/>
              </a:rPr>
              <a:t>【INVOICE</a:t>
            </a:r>
            <a:r>
              <a:rPr lang="ja-JP" altLang="en-US" sz="2000" b="1" dirty="0">
                <a:latin typeface="+mn-ea"/>
                <a:ea typeface="+mn-ea"/>
              </a:rPr>
              <a:t>インボイス</a:t>
            </a:r>
            <a:r>
              <a:rPr lang="en-US" altLang="ja-JP" sz="2000" b="1" dirty="0">
                <a:latin typeface="+mn-ea"/>
                <a:ea typeface="+mn-ea"/>
              </a:rPr>
              <a:t>】</a:t>
            </a: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143730" y="625252"/>
            <a:ext cx="395999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INVOICE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は貨物価格を証した書類で、輸出入申告や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貨物代金の決済等で使用する書類です。</a:t>
            </a:r>
          </a:p>
          <a:p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INVOICE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上には下記の情報が必要となります。</a:t>
            </a:r>
          </a:p>
          <a:p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・①作成日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・②インボイス番号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・③注文番号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・④発地国、発地場所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・⑤仕向国、仕向地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・⑥船舶出航日、航空機出発日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・⑦仕向地到着予定日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・⑧支払条件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・⑨輸出者名、住所、電話番号、担当者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・⑩輸入者名、住所、電話番号、担当者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・⑪貨物の到着通知先の住所、電話番号、担当者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・⑫貨物配送先の住所、電話番号、担当者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・⑬ケースマーク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貨物外装の荷印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・⑭品名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・⑮数量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・⑯数量単位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・⑰商品単価と建値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日本円かアメリカドル 等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・⑱合計金額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・⑲貿易条件、トレードターム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・⑳貨物総価格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・㉑貨物総個数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箱数 等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・㉒貨物実重量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ja-JP" altLang="en-US" sz="1000" dirty="0"/>
              <a:t>容器・包装などを含んだ総重量</a:t>
            </a:r>
            <a:r>
              <a:rPr lang="en-US" altLang="ja-JP" sz="1000" dirty="0"/>
              <a:t>)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・㉓商品正味重量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容器・包装を含まない商品だけの重量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・㉔原産国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・㉕輸出者のサイン</a:t>
            </a:r>
          </a:p>
          <a:p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※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無償取引の場合も商品価格も記載の必要です。</a:t>
            </a:r>
          </a:p>
        </p:txBody>
      </p:sp>
      <p:graphicFrame>
        <p:nvGraphicFramePr>
          <p:cNvPr id="4" name="オブジェクト 3">
            <a:extLst>
              <a:ext uri="{FF2B5EF4-FFF2-40B4-BE49-F238E27FC236}">
                <a16:creationId xmlns:a16="http://schemas.microsoft.com/office/drawing/2014/main" id="{77571E9C-E7D4-4DDB-8BFD-76D212B1DD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864170"/>
              </p:ext>
            </p:extLst>
          </p:nvPr>
        </p:nvGraphicFramePr>
        <p:xfrm>
          <a:off x="4103723" y="265212"/>
          <a:ext cx="4500725" cy="5194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3" imgW="9380325" imgH="10828065" progId="Excel.Sheet.12">
                  <p:embed/>
                </p:oleObj>
              </mc:Choice>
              <mc:Fallback>
                <p:oleObj name="Worksheet" r:id="rId3" imgW="9380325" imgH="1082806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03723" y="265212"/>
                        <a:ext cx="4500725" cy="51947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tx1"/>
          </a:solidFill>
          <a:prstDash val="dashDot"/>
        </a:ln>
      </a:spPr>
      <a:bodyPr wrap="square" rtlCol="0">
        <a:spAutoFit/>
      </a:bodyPr>
      <a:lstStyle>
        <a:defPPr algn="ctr">
          <a:defRPr kumimoji="1" sz="1100"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11232</TotalTime>
  <Words>231</Words>
  <Application>Microsoft Office PowerPoint</Application>
  <PresentationFormat>画面に合わせる (16:10)</PresentationFormat>
  <Paragraphs>33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Microsoft Excel ワークシート</vt:lpstr>
      <vt:lpstr>【INVOICEインボイス】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Mori Takeshi(KLL.BPD)</dc:creator>
  <cp:lastModifiedBy>Chiba Naoto(KLL.TGA)</cp:lastModifiedBy>
  <cp:revision>1067</cp:revision>
  <cp:lastPrinted>2017-12-19T11:15:09Z</cp:lastPrinted>
  <dcterms:created xsi:type="dcterms:W3CDTF">2015-07-28T00:59:36Z</dcterms:created>
  <dcterms:modified xsi:type="dcterms:W3CDTF">2018-04-02T09:02:02Z</dcterms:modified>
</cp:coreProperties>
</file>