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5715000" type="screen16x1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watanabe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74AA-A194-4DF4-83A0-B03770F32884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E278-9A93-478E-A30C-5E4780350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642F-E157-4C40-9A8E-D779C6BA60B7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175E-BA8F-448C-811D-A7B736F8E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95AF-E8E1-41B1-9435-83CA1A5FB69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8FD0-8602-4BAB-B962-7A445ACFEE73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8800-9D1E-4FF0-B639-3EDE71F4F8B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B1BEB-D196-46FD-AD2E-7D9C2FA06E32}" type="datetime1">
              <a:rPr lang="ja-JP" altLang="en-US" smtClean="0"/>
              <a:pPr/>
              <a:t>2018/4/2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Copyrightⓒ"K"LINE LOGISTICS,LTD. All rights reserved.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40F7654-B1C1-48DD-95FD-D37FE52A09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923D-F384-4CF4-9D97-F642D0CF926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3974-D3AA-4679-990C-FBA9E512C97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347-C42D-4100-A8BE-7F90236A2330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7FAF-C97E-4DD9-8705-DD3E564ACFE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558-1343-4752-88FE-D9C79665E9F7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E91D-9F62-49AB-8518-363D41158F3A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24A0-94B6-4A21-809C-EC52F628C9A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278-5C5E-4AEA-A8A7-1597AEFC7DC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CE6-4D39-4534-8133-57627861A906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1" y="50404"/>
            <a:ext cx="3528391" cy="669396"/>
          </a:xfrm>
        </p:spPr>
        <p:txBody>
          <a:bodyPr>
            <a:norm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【INVOICE</a:t>
            </a:r>
            <a:r>
              <a:rPr lang="ja-JP" altLang="en-US" sz="2000" b="1" dirty="0">
                <a:latin typeface="+mn-ea"/>
                <a:ea typeface="+mn-ea"/>
              </a:rPr>
              <a:t>インボイス</a:t>
            </a:r>
            <a:r>
              <a:rPr lang="en-US" altLang="ja-JP" sz="2000" b="1" dirty="0">
                <a:latin typeface="+mn-ea"/>
                <a:ea typeface="+mn-ea"/>
              </a:rPr>
              <a:t>】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3730" y="625252"/>
            <a:ext cx="39599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は貨物価格を証した書類で、輸出入申告や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貨物代金の決済等で使用する書類です。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上には下記の情報が必要となります。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・①作成日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・②インボイス番号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・③注文番号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・④発地国、発地場所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・⑤仕向国、仕向地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・⑥船舶出航日、航空機出発日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・⑦仕向地到着予定日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・⑧支払条件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・⑨輸出者名、住所、電話番号、担当者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・⑩輸入者名、住所、電話番号、担当者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・⑪貨物の到着通知先の住所、電話番号、担当者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・⑫貨物配送先の住所、電話番号、担当者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・⑬ケースマーク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貨物外装の荷印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・⑭品名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・⑮数量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・⑯数量単位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・⑰商品単価と建値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日本円かアメリカドル 等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・⑱合計金額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・⑲貿易条件、トレードターム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・⑳貨物総価格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・㉑貨物総個数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箱数 等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・㉒貨物実重量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/>
              <a:t>容器・包装などを含んだ総重量</a:t>
            </a:r>
            <a:r>
              <a:rPr lang="en-US" altLang="ja-JP" sz="1000" dirty="0"/>
              <a:t>)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・㉓商品正味重量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容器・包装を含まない商品だけの重量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・㉔原産国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・㉕輸出者のサイン</a:t>
            </a: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無償取引の場合も商品価格も記載の必要です。</a:t>
            </a: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77571E9C-E7D4-4DDB-8BFD-76D212B1D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64170"/>
              </p:ext>
            </p:extLst>
          </p:nvPr>
        </p:nvGraphicFramePr>
        <p:xfrm>
          <a:off x="4103723" y="265212"/>
          <a:ext cx="4500725" cy="5194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9380325" imgH="10828065" progId="Excel.Sheet.12">
                  <p:embed/>
                </p:oleObj>
              </mc:Choice>
              <mc:Fallback>
                <p:oleObj name="Worksheet" r:id="rId3" imgW="9380325" imgH="10828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03723" y="265212"/>
                        <a:ext cx="4500725" cy="5194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  <a:prstDash val="dashDot"/>
        </a:ln>
      </a:spPr>
      <a:bodyPr wrap="square" rtlCol="0">
        <a:spAutoFit/>
      </a:bodyPr>
      <a:lstStyle>
        <a:defPPr algn="ctr">
          <a:defRPr kumimoji="1"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231</Words>
  <Application>Microsoft Office PowerPoint</Application>
  <PresentationFormat>画面に合わせる (16:10)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Microsoft Excel ワークシート</vt:lpstr>
      <vt:lpstr>【INVOICEインボイス】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 Takeshi(KLL.BPD)</dc:creator>
  <cp:lastModifiedBy>Chiba Naoto(KLL.TGA)</cp:lastModifiedBy>
  <cp:revision>1067</cp:revision>
  <cp:lastPrinted>2017-12-19T11:15:09Z</cp:lastPrinted>
  <dcterms:created xsi:type="dcterms:W3CDTF">2015-07-28T00:59:36Z</dcterms:created>
  <dcterms:modified xsi:type="dcterms:W3CDTF">2018-04-02T09:02:02Z</dcterms:modified>
</cp:coreProperties>
</file>