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82" r:id="rId2"/>
  </p:sldIdLst>
  <p:sldSz cx="9144000" cy="5715000" type="screen16x1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-watanabe" initials="s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7F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018" y="72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社外秘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E074AA-A194-4DF4-83A0-B03770F32884}" type="datetimeFigureOut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kumimoji="1" lang="en-US" altLang="ja-JP"/>
              <a:t>Copyrightⓒ"K"LINE LOGISTICS,LTD. All rights reserved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2AE278-9A93-478E-A30C-5E4780350EE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社外秘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C642F-E157-4C40-9A8E-D779C6BA60B7}" type="datetimeFigureOut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739775"/>
            <a:ext cx="591978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kumimoji="1" lang="en-US" altLang="ja-JP"/>
              <a:t>Copyrightⓒ"K"LINE LOGISTICS,LTD. All rights reserved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38175E-BA8F-448C-811D-A7B736F8EDE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C95AF-E8E1-41B1-9435-83CA1A5FB69E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D8FD0-8602-4BAB-B962-7A445ACFEE73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8800-9D1E-4FF0-B639-3EDE71F4F8BE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1_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508000"/>
            <a:ext cx="7772400" cy="9525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685800" y="1651000"/>
            <a:ext cx="3810000" cy="34290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51000"/>
            <a:ext cx="3810000" cy="34290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85800" y="52070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fld id="{33BB1BEB-D196-46FD-AD2E-7D9C2FA06E32}" type="datetime1">
              <a:rPr lang="ja-JP" altLang="en-US" smtClean="0"/>
              <a:pPr/>
              <a:t>2018/4/2</a:t>
            </a:fld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5207000"/>
            <a:ext cx="2895600" cy="381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/>
              <a:t>Copyrightⓒ"K"LINE LOGISTICS,LTD. All rights reserved.</a:t>
            </a: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6553200" y="52070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fld id="{140F7654-B1C1-48DD-95FD-D37FE52A096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1923D-F384-4CF4-9D97-F642D0CF9264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F3974-D3AA-4679-990C-FBA9E512C97D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D347-C42D-4100-A8BE-7F90236A2330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57FAF-C97E-4DD9-8705-DD3E564ACFED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0558-1343-4752-88FE-D9C79665E9F7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E91D-9F62-49AB-8518-363D41158F3A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124A0-94B6-4A21-809C-EC52F628C9A4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B5278-5C5E-4AEA-A8A7-1597AEFC7DC4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8FCE6-4D39-4534-8133-57627861A906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9531" y="50404"/>
            <a:ext cx="3528391" cy="669396"/>
          </a:xfrm>
        </p:spPr>
        <p:txBody>
          <a:bodyPr>
            <a:normAutofit fontScale="90000"/>
          </a:bodyPr>
          <a:lstStyle/>
          <a:p>
            <a:r>
              <a:rPr lang="en-US" altLang="ja-JP" sz="2000" b="1" dirty="0">
                <a:latin typeface="+mn-ea"/>
                <a:ea typeface="+mn-ea"/>
              </a:rPr>
              <a:t>【PACKING</a:t>
            </a:r>
            <a:r>
              <a:rPr lang="ja-JP" altLang="en-US" sz="2000" b="1" dirty="0">
                <a:latin typeface="+mn-ea"/>
                <a:ea typeface="+mn-ea"/>
              </a:rPr>
              <a:t> </a:t>
            </a:r>
            <a:r>
              <a:rPr lang="en-US" altLang="ja-JP" sz="2000" b="1" dirty="0">
                <a:latin typeface="+mn-ea"/>
                <a:ea typeface="+mn-ea"/>
              </a:rPr>
              <a:t>LIST</a:t>
            </a:r>
            <a:r>
              <a:rPr lang="ja-JP" altLang="en-US" sz="2000" b="1" dirty="0">
                <a:latin typeface="+mn-ea"/>
                <a:ea typeface="+mn-ea"/>
              </a:rPr>
              <a:t>パッキングリスト</a:t>
            </a:r>
            <a:r>
              <a:rPr lang="en-US" altLang="ja-JP" sz="2000" b="1" dirty="0">
                <a:latin typeface="+mn-ea"/>
                <a:ea typeface="+mn-ea"/>
              </a:rPr>
              <a:t>】</a:t>
            </a:r>
          </a:p>
        </p:txBody>
      </p:sp>
      <p:sp>
        <p:nvSpPr>
          <p:cNvPr id="79879" name="Text Box 7"/>
          <p:cNvSpPr txBox="1">
            <a:spLocks noChangeArrowheads="1"/>
          </p:cNvSpPr>
          <p:nvPr/>
        </p:nvSpPr>
        <p:spPr bwMode="auto">
          <a:xfrm>
            <a:off x="143729" y="544354"/>
            <a:ext cx="3959994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PACKING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LIST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は貨物の梱包明細となります。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税関検査の際、速やかに貨物を選択する為、パッキングリストを元に</a:t>
            </a:r>
            <a:endParaRPr lang="en-US" altLang="ja-JP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どのカートンに入っているか、把握する必要があります。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PACKING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LIST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上には下記の情報が必要となります。</a:t>
            </a:r>
          </a:p>
          <a:p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・①作成日</a:t>
            </a:r>
            <a:endParaRPr lang="en-US" altLang="ja-JP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・②インボイス番号</a:t>
            </a:r>
            <a:endParaRPr lang="en-US" altLang="ja-JP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・③注文番号</a:t>
            </a:r>
            <a:endParaRPr lang="en-US" altLang="ja-JP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・④発地国、発地場所</a:t>
            </a:r>
            <a:endParaRPr lang="en-US" altLang="ja-JP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・⑤仕向国、仕向地</a:t>
            </a:r>
            <a:endParaRPr lang="en-US" altLang="ja-JP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・⑥船舶出航日、航空機出発日</a:t>
            </a:r>
            <a:endParaRPr lang="en-US" altLang="ja-JP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・⑦仕向地到着予定日</a:t>
            </a:r>
            <a:endParaRPr lang="en-US" altLang="ja-JP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・⑧支払条件</a:t>
            </a:r>
            <a:endParaRPr lang="en-US" altLang="ja-JP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・⑨輸出者名、住所、電話番号、担当者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・⑩輸入者名、住所、電話番号、担当者</a:t>
            </a:r>
            <a:endParaRPr lang="en-US" altLang="ja-JP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・⑪貨物の到着通知先の住所、電話番号、担当者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・⑫貨物配送先の住所、電話番号、担当者</a:t>
            </a:r>
            <a:endParaRPr lang="en-US" altLang="ja-JP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・⑬ケースマーク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貨物外装の荷印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・⑭品名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・⑮数量</a:t>
            </a:r>
            <a:endParaRPr lang="en-US" altLang="ja-JP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・⑯</a:t>
            </a:r>
            <a:r>
              <a:rPr lang="ja-JP" alt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数量単位</a:t>
            </a:r>
            <a:endParaRPr lang="en-US" altLang="ja-JP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・⑰貨物の長さ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(cm)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・⑱貨物の幅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(cm)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・⑲貨物の高さ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(cm)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・⑳貨物の実重量</a:t>
            </a:r>
            <a:endParaRPr lang="en-US" altLang="ja-JP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・㉑貨物の正味重量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・㉒貨物の容積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⑰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⑱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⑲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m3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エムスリー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・㉓原産国</a:t>
            </a:r>
            <a:endParaRPr lang="en-US" altLang="ja-JP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・㉔貨物の総実重量</a:t>
            </a:r>
            <a:endParaRPr lang="en-US" altLang="ja-JP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・㉕貨物の総正味重量</a:t>
            </a:r>
            <a:endParaRPr lang="en-US" altLang="ja-JP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・㉖貨物の総容積</a:t>
            </a:r>
          </a:p>
        </p:txBody>
      </p:sp>
      <p:graphicFrame>
        <p:nvGraphicFramePr>
          <p:cNvPr id="4" name="オブジェクト 3">
            <a:extLst>
              <a:ext uri="{FF2B5EF4-FFF2-40B4-BE49-F238E27FC236}">
                <a16:creationId xmlns:a16="http://schemas.microsoft.com/office/drawing/2014/main" id="{3AFBAC2D-57F1-491E-9518-D2E0118D01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854637"/>
              </p:ext>
            </p:extLst>
          </p:nvPr>
        </p:nvGraphicFramePr>
        <p:xfrm>
          <a:off x="4067944" y="193204"/>
          <a:ext cx="4813340" cy="5288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3" imgW="10782329" imgH="11849089" progId="Excel.Sheet.12">
                  <p:embed/>
                </p:oleObj>
              </mc:Choice>
              <mc:Fallback>
                <p:oleObj name="Worksheet" r:id="rId3" imgW="10782329" imgH="1184908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67944" y="193204"/>
                        <a:ext cx="4813340" cy="52884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>
          <a:solidFill>
            <a:schemeClr val="tx1"/>
          </a:solidFill>
          <a:prstDash val="dashDot"/>
        </a:ln>
      </a:spPr>
      <a:bodyPr wrap="square" rtlCol="0">
        <a:spAutoFit/>
      </a:bodyPr>
      <a:lstStyle>
        <a:defPPr algn="ctr">
          <a:defRPr kumimoji="1" sz="1100" b="1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11220</TotalTime>
  <Words>234</Words>
  <Application>Microsoft Office PowerPoint</Application>
  <PresentationFormat>画面に合わせる (16:10)</PresentationFormat>
  <Paragraphs>33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Office テーマ</vt:lpstr>
      <vt:lpstr>Microsoft Excel ワークシート</vt:lpstr>
      <vt:lpstr>【PACKING LISTパッキングリスト】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Mori Takeshi(KLL.BPD)</dc:creator>
  <cp:lastModifiedBy>Chiba Naoto(KLL.TGA)</cp:lastModifiedBy>
  <cp:revision>1067</cp:revision>
  <cp:lastPrinted>2017-12-19T11:15:09Z</cp:lastPrinted>
  <dcterms:created xsi:type="dcterms:W3CDTF">2015-07-28T00:59:36Z</dcterms:created>
  <dcterms:modified xsi:type="dcterms:W3CDTF">2018-04-02T08:16:10Z</dcterms:modified>
</cp:coreProperties>
</file>